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34725" y="3514550"/>
            <a:ext cx="8468400" cy="9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3000"/>
              <a:buFont typeface="Arial"/>
              <a:buNone/>
              <a:defRPr sz="3000">
                <a:solidFill>
                  <a:srgbClr val="1C32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937250"/>
            <a:ext cx="8520600" cy="33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266250"/>
            <a:ext cx="483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334725" y="3514550"/>
            <a:ext cx="8468400" cy="903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CAB3B"/>
              </a:buClr>
              <a:buSzPts val="3000"/>
              <a:buFont typeface="Arial"/>
              <a:buNone/>
              <a:defRPr sz="3000">
                <a:solidFill>
                  <a:srgbClr val="FCAB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266250"/>
            <a:ext cx="486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1040125"/>
            <a:ext cx="8520600" cy="32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266250"/>
            <a:ext cx="483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1063000"/>
            <a:ext cx="39999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1063000"/>
            <a:ext cx="39999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266250"/>
            <a:ext cx="483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288825" y="2267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288825" y="1060725"/>
            <a:ext cx="4671900" cy="25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5245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29516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140250" y="37726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66250"/>
            <a:ext cx="483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2500"/>
              <a:buNone/>
              <a:defRPr b="1" sz="2500">
                <a:solidFill>
                  <a:srgbClr val="1C32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82975"/>
            <a:ext cx="8520600" cy="3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800"/>
              <a:buChar char="●"/>
              <a:defRPr sz="1800">
                <a:solidFill>
                  <a:srgbClr val="1C3269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○"/>
              <a:defRPr>
                <a:solidFill>
                  <a:srgbClr val="1C3269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■"/>
              <a:defRPr>
                <a:solidFill>
                  <a:srgbClr val="1C3269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●"/>
              <a:defRPr>
                <a:solidFill>
                  <a:srgbClr val="1C3269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○"/>
              <a:defRPr>
                <a:solidFill>
                  <a:srgbClr val="1C3269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■"/>
              <a:defRPr>
                <a:solidFill>
                  <a:srgbClr val="1C3269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●"/>
              <a:defRPr>
                <a:solidFill>
                  <a:srgbClr val="1C3269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○"/>
              <a:defRPr>
                <a:solidFill>
                  <a:srgbClr val="1C3269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■"/>
              <a:defRPr>
                <a:solidFill>
                  <a:srgbClr val="1C3269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334725" y="3514550"/>
            <a:ext cx="8468400" cy="9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266250"/>
            <a:ext cx="486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11700" y="1040125"/>
            <a:ext cx="8520600" cy="32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